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  <p:sldId id="258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 varScale="1">
        <p:scale>
          <a:sx n="65" d="100"/>
          <a:sy n="65" d="100"/>
        </p:scale>
        <p:origin x="-6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F81308-1A31-4FC4-8EB9-D40700BBA8B0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35F4C-9955-46F2-A126-1F09A8C0F0AA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AA5CE9-B096-4535-9126-018E02D727E3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C752E7-1A09-47CA-B09B-1B0122B35E3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26B978-D452-4FE8-A406-A6B1142CA410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C42A2E-54A8-454C-B981-C57E456B461D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D3FD68-EAFA-439C-A989-452C238DB490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D9212-165F-4254-B321-2757C70CE913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976428-7AB9-4A24-9EDC-9E26ADDFD6B4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B0812-8F16-4D5F-B877-60669881BFD3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0E8A04-467E-48F7-AF38-5AE89C59AFD1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BF8F6-E10E-4D58-8906-3A5DA10AC1B4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6DA6C3-3598-4C08-92EA-AF70231D6DAA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F03D0-B5B2-49AB-B049-C0A068F58C74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CD980D-4380-4065-BE1E-7BDF9C0B574E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3E5BB3-A62C-4B64-8146-7721CCF15E3C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D188CD-8F54-4B2D-A733-26F13C6D7D76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3E5FD-1949-4BB6-9251-FAF4D2D91571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5F6462-0723-43C0-839C-DDA6C42D9241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1587BE-7D59-421A-94A9-1EA5A356511E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>
              <a:defRPr/>
            </a:pPr>
            <a:fld id="{768C4E07-BC6D-4CB4-823E-F7659CC1A550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>
              <a:defRPr/>
            </a:pPr>
            <a:fld id="{4AEE3A9B-8184-482D-8ACF-39711750B78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44ACBD63-991B-4163-B9F7-98E1874F55F1}" type="datetimeFigureOut">
              <a:rPr lang="en-CA" smtClean="0"/>
              <a:pPr>
                <a:defRPr/>
              </a:pPr>
              <a:t>28/04/2011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A5D717DB-06C1-4CF3-806B-B1BDDDBCE10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d/db/Alveoli_diagram.png" TargetMode="External"/><Relationship Id="rId3" Type="http://schemas.openxmlformats.org/officeDocument/2006/relationships/hyperlink" Target="http://upload.wikimedia.org/wikipedia/commons/8/81/Gray954.png" TargetMode="External"/><Relationship Id="rId7" Type="http://schemas.openxmlformats.org/officeDocument/2006/relationships/hyperlink" Target="http://upload.wikimedia.org/wikipedia/commons/8/85/Gray961.png" TargetMode="External"/><Relationship Id="rId2" Type="http://schemas.openxmlformats.org/officeDocument/2006/relationships/hyperlink" Target="http://upload.wikimedia.org/wikipedia/commons/5/50/Gray956.pn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upload.wikimedia.org/wikipedia/commons/e/e6/Heart-and-lungs.jpg" TargetMode="External"/><Relationship Id="rId5" Type="http://schemas.openxmlformats.org/officeDocument/2006/relationships/hyperlink" Target="http://upload.wikimedia.org/wikipedia/commons/4/46/Alveolus_diagram.svg" TargetMode="External"/><Relationship Id="rId4" Type="http://schemas.openxmlformats.org/officeDocument/2006/relationships/hyperlink" Target="http://upload.wikimedia.org/wikipedia/commons/4/4d/Gray391.png" TargetMode="External"/><Relationship Id="rId9" Type="http://schemas.openxmlformats.org/officeDocument/2006/relationships/hyperlink" Target="http://upload.wikimedia.org/wikipedia/commons/9/9f/Illu_conducting_passages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Respiratory 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err="1" smtClean="0"/>
              <a:t>Meldrick</a:t>
            </a:r>
            <a:r>
              <a:rPr lang="en-CA" dirty="0" smtClean="0"/>
              <a:t> </a:t>
            </a:r>
            <a:r>
              <a:rPr lang="en-CA" dirty="0" err="1" smtClean="0"/>
              <a:t>Agravante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Respiratory System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 respiratory system is very important to the human body.</a:t>
            </a:r>
          </a:p>
          <a:p>
            <a:r>
              <a:rPr lang="en-CA" dirty="0" smtClean="0"/>
              <a:t> Without it, you would not be able to breathe, speak, or sing... in short, you’d be dead.</a:t>
            </a:r>
          </a:p>
          <a:p>
            <a:r>
              <a:rPr lang="en-CA" dirty="0" smtClean="0"/>
              <a:t> Your lungs carry the oxygen your body uses, and when you’ve used it all up, you inhale. </a:t>
            </a:r>
          </a:p>
          <a:p>
            <a:r>
              <a:rPr lang="en-CA" dirty="0" smtClean="0"/>
              <a:t>There are lots of important parts of the respiratory system, and they are all very important. 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Trachea</a:t>
            </a:r>
            <a:endParaRPr lang="en-CA" sz="3200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Also known as the windpipe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Connects your larynx to your lungs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Allows you to breathe</a:t>
            </a:r>
          </a:p>
        </p:txBody>
      </p:sp>
      <p:pic>
        <p:nvPicPr>
          <p:cNvPr id="6" name="Content Placeholder 5" descr="trachea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91137" y="2561431"/>
            <a:ext cx="2752725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Bronchi</a:t>
            </a:r>
            <a:endParaRPr lang="en-CA" sz="3200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Connects to the trachea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Used to put air in your lungs</a:t>
            </a:r>
            <a:endParaRPr lang="en-CA" dirty="0"/>
          </a:p>
        </p:txBody>
      </p:sp>
      <p:pic>
        <p:nvPicPr>
          <p:cNvPr id="6" name="Content Placeholder 5" descr="bronchi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3989" y="1773238"/>
            <a:ext cx="3607022" cy="4624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Lungs</a:t>
            </a:r>
            <a:endParaRPr lang="en-CA" sz="3200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Two organs that hold air in the chest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The main part of the respiratory system</a:t>
            </a:r>
          </a:p>
          <a:p>
            <a:pPr>
              <a:buFont typeface="Arial" pitchFamily="34" charset="0"/>
              <a:buChar char="•"/>
            </a:pPr>
            <a:endParaRPr lang="en-CA" sz="2400" dirty="0" smtClean="0"/>
          </a:p>
        </p:txBody>
      </p:sp>
      <p:pic>
        <p:nvPicPr>
          <p:cNvPr id="6" name="Content Placeholder 5" descr="Heart-and-lung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116614"/>
            <a:ext cx="4038600" cy="39376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Bronchioles</a:t>
            </a:r>
            <a:endParaRPr lang="en-CA" sz="3200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Small tubes that branch off from the bronchi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Expand and contract to control air flow</a:t>
            </a:r>
          </a:p>
          <a:p>
            <a:pPr>
              <a:buFont typeface="Arial" pitchFamily="34" charset="0"/>
              <a:buChar char="•"/>
            </a:pPr>
            <a:endParaRPr lang="en-CA" sz="2400" dirty="0" smtClean="0"/>
          </a:p>
        </p:txBody>
      </p:sp>
      <p:pic>
        <p:nvPicPr>
          <p:cNvPr id="6" name="Content Placeholder 5" descr="bronchioles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92626"/>
            <a:ext cx="4038600" cy="33856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Alveoli</a:t>
            </a:r>
            <a:endParaRPr lang="en-CA" sz="3200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G</a:t>
            </a:r>
            <a:r>
              <a:rPr lang="en-CA" dirty="0" smtClean="0"/>
              <a:t>as </a:t>
            </a:r>
            <a:r>
              <a:rPr lang="en-CA" dirty="0" smtClean="0"/>
              <a:t>exchange between the blood, O2, and CO2 takes place here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 Human lung ONLY has 300 million of these</a:t>
            </a:r>
          </a:p>
          <a:p>
            <a:pPr>
              <a:buFont typeface="Arial" pitchFamily="34" charset="0"/>
              <a:buChar char="•"/>
            </a:pPr>
            <a:endParaRPr lang="en-CA" sz="2400" dirty="0" smtClean="0"/>
          </a:p>
        </p:txBody>
      </p:sp>
      <p:pic>
        <p:nvPicPr>
          <p:cNvPr id="6" name="Content Placeholder 5" descr="alveolus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6775" y="2599531"/>
            <a:ext cx="3981450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Diaphragm</a:t>
            </a:r>
            <a:endParaRPr lang="en-CA" sz="3200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A band of lungs sitting in between the lungs and </a:t>
            </a:r>
            <a:r>
              <a:rPr lang="en-CA" smtClean="0"/>
              <a:t>the stomach</a:t>
            </a:r>
            <a:endParaRPr lang="en-CA" dirty="0" smtClean="0"/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Helps you breathe in by expanding and contracting</a:t>
            </a:r>
          </a:p>
        </p:txBody>
      </p:sp>
      <p:pic>
        <p:nvPicPr>
          <p:cNvPr id="6" name="Content Placeholder 5" descr="diaphragm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01716"/>
            <a:ext cx="4038600" cy="35674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Picture Credits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1400" dirty="0" smtClean="0">
                <a:hlinkClick r:id="rId2"/>
              </a:rPr>
              <a:t>http://upload.wikimedia.org/wikipedia/commons/5/50/Gray956.png</a:t>
            </a:r>
            <a:r>
              <a:rPr lang="en-CA" sz="1400" dirty="0" smtClean="0"/>
              <a:t> </a:t>
            </a:r>
          </a:p>
          <a:p>
            <a:r>
              <a:rPr lang="en-CA" sz="1400" dirty="0" smtClean="0">
                <a:hlinkClick r:id="rId3"/>
              </a:rPr>
              <a:t>http://upload.wikimedia.org/wikipedia/commons/8/81/Gray954.png</a:t>
            </a:r>
            <a:r>
              <a:rPr lang="en-CA" sz="1400" dirty="0" smtClean="0"/>
              <a:t> </a:t>
            </a:r>
          </a:p>
          <a:p>
            <a:r>
              <a:rPr lang="en-CA" sz="1400" dirty="0" smtClean="0">
                <a:hlinkClick r:id="rId4"/>
              </a:rPr>
              <a:t>http://upload.wikimedia.org/wikipedia/commons/4/4d/Gray391.png</a:t>
            </a:r>
            <a:r>
              <a:rPr lang="en-CA" sz="1400" dirty="0" smtClean="0"/>
              <a:t> </a:t>
            </a:r>
          </a:p>
          <a:p>
            <a:r>
              <a:rPr lang="en-CA" sz="1400" dirty="0" smtClean="0">
                <a:hlinkClick r:id="rId5"/>
              </a:rPr>
              <a:t>http://upload.wikimedia.org/wikipedia/commons/4/46/Alveolus_diagram.svg</a:t>
            </a:r>
            <a:r>
              <a:rPr lang="en-CA" sz="1400" dirty="0" smtClean="0"/>
              <a:t> </a:t>
            </a:r>
            <a:endParaRPr lang="en-CA" sz="1400" dirty="0" smtClean="0"/>
          </a:p>
          <a:p>
            <a:r>
              <a:rPr lang="en-CA" sz="1400" dirty="0" smtClean="0">
                <a:hlinkClick r:id="rId6"/>
              </a:rPr>
              <a:t>http://</a:t>
            </a:r>
            <a:r>
              <a:rPr lang="en-CA" sz="1400" dirty="0" smtClean="0">
                <a:hlinkClick r:id="rId6"/>
              </a:rPr>
              <a:t>upload.wikimedia.org/wikipedia/commons/e/e6/Heart-and-lungs.jpg</a:t>
            </a:r>
            <a:r>
              <a:rPr lang="en-CA" sz="1400" dirty="0" smtClean="0"/>
              <a:t> </a:t>
            </a:r>
          </a:p>
          <a:p>
            <a:r>
              <a:rPr lang="en-CA" sz="1400" dirty="0" smtClean="0">
                <a:hlinkClick r:id="rId7"/>
              </a:rPr>
              <a:t>http://</a:t>
            </a:r>
            <a:r>
              <a:rPr lang="en-CA" sz="1400" dirty="0" smtClean="0">
                <a:hlinkClick r:id="rId7"/>
              </a:rPr>
              <a:t>upload.wikimedia.org/wikipedia/commons/8/85/Gray961.png</a:t>
            </a:r>
            <a:r>
              <a:rPr lang="en-CA" sz="1400" dirty="0" smtClean="0"/>
              <a:t> </a:t>
            </a:r>
          </a:p>
          <a:p>
            <a:r>
              <a:rPr lang="en-CA" sz="1400" dirty="0" smtClean="0">
                <a:hlinkClick r:id="rId8"/>
              </a:rPr>
              <a:t>http://</a:t>
            </a:r>
            <a:r>
              <a:rPr lang="en-CA" sz="1400" dirty="0" smtClean="0">
                <a:hlinkClick r:id="rId8"/>
              </a:rPr>
              <a:t>upload.wikimedia.org/wikipedia/commons/d/db/Alveoli_diagram.png</a:t>
            </a:r>
            <a:r>
              <a:rPr lang="en-CA" sz="1400" dirty="0" smtClean="0"/>
              <a:t> </a:t>
            </a:r>
          </a:p>
          <a:p>
            <a:r>
              <a:rPr lang="en-CA" sz="1400" dirty="0" smtClean="0">
                <a:hlinkClick r:id="rId9"/>
              </a:rPr>
              <a:t>http://</a:t>
            </a:r>
            <a:r>
              <a:rPr lang="en-CA" sz="1400" dirty="0" smtClean="0">
                <a:hlinkClick r:id="rId9"/>
              </a:rPr>
              <a:t>upload.wikimedia.org/wikipedia/commons/9/9f/Illu_conducting_passages.svg</a:t>
            </a:r>
            <a:r>
              <a:rPr lang="en-CA" sz="1400" dirty="0" smtClean="0"/>
              <a:t> </a:t>
            </a:r>
          </a:p>
          <a:p>
            <a:endParaRPr lang="en-CA" sz="1400" dirty="0" smtClean="0"/>
          </a:p>
          <a:p>
            <a:endParaRPr lang="en-CA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CA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137</TotalTime>
  <Words>212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The Respiratory System</vt:lpstr>
      <vt:lpstr>The Respiratory System</vt:lpstr>
      <vt:lpstr>Trachea</vt:lpstr>
      <vt:lpstr>Bronchi</vt:lpstr>
      <vt:lpstr>Lungs</vt:lpstr>
      <vt:lpstr>Bronchioles</vt:lpstr>
      <vt:lpstr>Alveoli</vt:lpstr>
      <vt:lpstr>Diaphragm</vt:lpstr>
      <vt:lpstr>Picture Credits</vt:lpstr>
    </vt:vector>
  </TitlesOfParts>
  <Company>Winnipeg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</dc:title>
  <dc:creator>Winnipeg School Division</dc:creator>
  <cp:lastModifiedBy>Winnipeg School Division</cp:lastModifiedBy>
  <cp:revision>16</cp:revision>
  <dcterms:created xsi:type="dcterms:W3CDTF">2011-01-07T20:04:51Z</dcterms:created>
  <dcterms:modified xsi:type="dcterms:W3CDTF">2011-04-28T17:40:12Z</dcterms:modified>
</cp:coreProperties>
</file>